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F05557-DBB9-4BA4-8055-E2BFA4A4ED50}" v="20" dt="2020-12-05T09:12:13.991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163"/>
      </p:cViewPr>
      <p:guideLst>
        <p:guide pos="3840"/>
        <p:guide orient="horz" pos="2500"/>
        <p:guide pos="4951"/>
        <p:guide orient="horz" pos="216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12/5/2020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Full-Stack Project</a:t>
            </a:r>
            <a:endParaRPr lang="ru-RU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Submitted to – Mr. Pankaj Kapoor</a:t>
            </a:r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TravelYaari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World is a book and those who do not </a:t>
            </a:r>
            <a:r>
              <a:rPr lang="en-US" sz="1800" b="1" i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travel</a:t>
            </a:r>
            <a:r>
              <a:rPr lang="en-US" sz="1800" i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read only a page.”</a:t>
            </a:r>
            <a:endParaRPr lang="en-US" sz="180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B0502040204020203" pitchFamily="18" charset="0"/>
            </a:endParaRP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~ Saint Augustine.</a:t>
            </a:r>
            <a:endParaRPr lang="en-US" sz="180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B0502040204020203" pitchFamily="18" charset="0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8F47D-996B-4873-8A64-0E6ABAB96C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9D4C4-B5AC-4587-B4BD-8E720B8BE1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5EB7B8-E3F4-4FA5-B077-097E7A9AB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Home Page</a:t>
            </a:r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A252B2-AC93-44D6-9520-06DEEDD837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Screenshots</a:t>
            </a:r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B07BB3-4BA1-428B-AD3F-FA73123A8D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627121" y="2809445"/>
            <a:ext cx="4183650" cy="454353"/>
          </a:xfrm>
        </p:spPr>
        <p:txBody>
          <a:bodyPr/>
          <a:lstStyle/>
          <a:p>
            <a:r>
              <a:rPr lang="en-US"/>
              <a:t>Types</a:t>
            </a:r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956350-1050-4729-989E-8BA0EE4779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0C9A0A-D2B1-498D-9484-8EC8746652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B4AA92-A6E8-4E9E-957D-5C4C1D3E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Interfaces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34E25-883A-4261-A769-1EFC0DAB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07" y="3428501"/>
            <a:ext cx="4724172" cy="2657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FED27A-D0C7-40F8-B6E9-A475C3711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121" y="3428501"/>
            <a:ext cx="4867931" cy="27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1E0A29-C5EE-4357-84E1-59CC77EA4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B84ACF-EBF5-4CC5-BCCA-1486D40112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3FF65-F343-4B71-9FF0-C4016C4D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649" y="2492072"/>
            <a:ext cx="4183650" cy="492278"/>
          </a:xfrm>
        </p:spPr>
        <p:txBody>
          <a:bodyPr/>
          <a:lstStyle/>
          <a:p>
            <a:r>
              <a:rPr lang="en-IN"/>
              <a:t>Settings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6490D-A2A2-4217-8C62-93821039B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/>
              <a:t>Continued….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C56DB0-F4BF-4FF0-8714-6CB348C2860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627121" y="2464349"/>
            <a:ext cx="4183650" cy="454353"/>
          </a:xfrm>
        </p:spPr>
        <p:txBody>
          <a:bodyPr/>
          <a:lstStyle/>
          <a:p>
            <a:r>
              <a:rPr lang="en-IN"/>
              <a:t>Contact 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C1A7BA-F3E8-4E6C-A197-7BFA71CE3A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94E202-1552-48CF-9D64-D831DF32F0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769A628-2FE1-4B82-ABF0-14154782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User Interfaces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C6E2A8-23BF-4C36-93CC-1BAF97EB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6" y="3192564"/>
            <a:ext cx="5113538" cy="2876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BEFD19-8D38-4350-9822-18E2BFD7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21" y="3192564"/>
            <a:ext cx="5113538" cy="28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1E0A29-C5EE-4357-84E1-59CC77EA4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B84ACF-EBF5-4CC5-BCCA-1486D40112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TravelYaari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3FF65-F343-4B71-9FF0-C4016C4D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623" y="2511034"/>
            <a:ext cx="4841656" cy="454353"/>
          </a:xfrm>
        </p:spPr>
        <p:txBody>
          <a:bodyPr/>
          <a:lstStyle/>
          <a:p>
            <a:r>
              <a:rPr lang="en-IN" sz="2000"/>
              <a:t>India Special Attractions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6490D-A2A2-4217-8C62-93821039B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/>
              <a:t>Continued….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C56DB0-F4BF-4FF0-8714-6CB348C2860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627121" y="2518285"/>
            <a:ext cx="4183650" cy="454353"/>
          </a:xfrm>
        </p:spPr>
        <p:txBody>
          <a:bodyPr/>
          <a:lstStyle/>
          <a:p>
            <a:r>
              <a:rPr lang="en-IN" sz="2000"/>
              <a:t>Special Cities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C1A7BA-F3E8-4E6C-A197-7BFA71CE3A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94E202-1552-48CF-9D64-D831DF32F0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769A628-2FE1-4B82-ABF0-14154782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User Interfaces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A01FC1-7DB0-466E-8D0F-C9BE0DBE0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73041"/>
            <a:ext cx="5058568" cy="2845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82F376-F3AC-4A34-8677-DF35A4808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21" y="3192564"/>
            <a:ext cx="5459767" cy="30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BC5A1-18EB-4866-B054-630A82E83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CADE4-EEEC-4ED0-826C-2DB8C6DCCE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  <a:endParaRPr lang="en-US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26EEE30-0466-47F6-930A-A381EC58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81792"/>
          </a:xfrm>
        </p:spPr>
        <p:txBody>
          <a:bodyPr>
            <a:normAutofit/>
          </a:bodyPr>
          <a:lstStyle/>
          <a:p>
            <a:r>
              <a:rPr lang="en-IN" sz="3200"/>
              <a:t>Conclusion And Future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6393D7-D3DC-44C2-B867-F8C7661D1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24109"/>
            <a:ext cx="5157787" cy="480965"/>
          </a:xfrm>
        </p:spPr>
        <p:txBody>
          <a:bodyPr/>
          <a:lstStyle/>
          <a:p>
            <a:r>
              <a:rPr lang="en-IN"/>
              <a:t>Conclusion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05D12AF-9147-4497-BCD6-0FC42F6ED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89933"/>
            <a:ext cx="5157787" cy="3499729"/>
          </a:xfrm>
        </p:spPr>
        <p:txBody>
          <a:bodyPr/>
          <a:lstStyle/>
          <a:p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</a:t>
            </a:r>
            <a:r>
              <a:rPr lang="en-US" sz="1800" spc="-3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main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purpose</a:t>
            </a:r>
            <a:r>
              <a:rPr lang="en-US" sz="1800" spc="-3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of</a:t>
            </a:r>
            <a:r>
              <a:rPr lang="en-US" sz="1800" spc="-3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our</a:t>
            </a:r>
            <a:r>
              <a:rPr lang="en-US" sz="1800" spc="-2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project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is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to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develop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an</a:t>
            </a:r>
            <a:r>
              <a:rPr lang="en-US" sz="1800" spc="-1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application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that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offers</a:t>
            </a:r>
            <a:r>
              <a:rPr lang="en-US" sz="1800" spc="-3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new</a:t>
            </a:r>
            <a:r>
              <a:rPr lang="en-US" sz="1800" spc="-2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aspects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of learning and improving knowledge in educational area.</a:t>
            </a:r>
          </a:p>
          <a:p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Most of the available apps are entertainment-based, which mostly do not contribute to the academic enhancement of the students.</a:t>
            </a:r>
            <a:endParaRPr lang="en-US" sz="1800">
              <a:highlight>
                <a:srgbClr val="000000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We have found that the difficult part was to gather all the information to be used as content and making the pages responsive and interactive from user point of view. </a:t>
            </a:r>
            <a:endParaRPr lang="en-IN">
              <a:highlight>
                <a:srgbClr val="000000"/>
              </a:highlight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37F274B-115A-4BB0-89E4-2618B0F4E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24109"/>
            <a:ext cx="5183188" cy="480966"/>
          </a:xfrm>
        </p:spPr>
        <p:txBody>
          <a:bodyPr/>
          <a:lstStyle/>
          <a:p>
            <a:r>
              <a:rPr lang="en-IN"/>
              <a:t>Future Work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CEB427C0-B20A-420E-A41E-5CE4A3CAA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89933"/>
            <a:ext cx="5183188" cy="3499730"/>
          </a:xfrm>
        </p:spPr>
        <p:txBody>
          <a:bodyPr>
            <a:normAutofit/>
          </a:bodyPr>
          <a:lstStyle/>
          <a:p>
            <a:pPr marL="590550" marR="814070" indent="-285750">
              <a:lnSpc>
                <a:spcPct val="100000"/>
              </a:lnSpc>
            </a:pP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en-US" sz="1800" spc="-8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1800" spc="-9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planning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keep</a:t>
            </a:r>
            <a:r>
              <a:rPr lang="en-US" sz="1800" spc="-6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managing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project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6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improving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based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800" spc="-8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user</a:t>
            </a:r>
            <a:r>
              <a:rPr lang="en-US" sz="1800" spc="-8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feedback. </a:t>
            </a:r>
          </a:p>
          <a:p>
            <a:pPr marL="590550" marR="814070" indent="-285750">
              <a:lnSpc>
                <a:spcPct val="100000"/>
              </a:lnSpc>
            </a:pP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 will add some more categories in our</a:t>
            </a:r>
            <a:r>
              <a:rPr lang="en-US" sz="1800" spc="-1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app.</a:t>
            </a:r>
          </a:p>
          <a:p>
            <a:pPr marL="590550" marR="814070" indent="-285750">
              <a:lnSpc>
                <a:spcPct val="100000"/>
              </a:lnSpc>
            </a:pP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We’ll try to make it more user friendly than it is</a:t>
            </a:r>
            <a:r>
              <a:rPr lang="en-US" sz="1800" spc="-1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now.</a:t>
            </a:r>
          </a:p>
          <a:p>
            <a:pPr marL="590550" marR="814070" indent="-285750">
              <a:lnSpc>
                <a:spcPct val="100000"/>
              </a:lnSpc>
            </a:pP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We’ll try to improve its</a:t>
            </a:r>
            <a:r>
              <a:rPr lang="en-US" sz="1800" spc="-1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quality</a:t>
            </a:r>
            <a:r>
              <a:rPr lang="en-US" sz="180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161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379D28-54F1-4C27-9C93-F15FF355C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93F01-398A-4D61-85D8-0B49E259F7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  <a:endParaRPr lang="en-US" noProof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DF429E3-4D1E-4408-896D-DB67CCFF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7696"/>
            <a:ext cx="10515600" cy="1325563"/>
          </a:xfrm>
        </p:spPr>
        <p:txBody>
          <a:bodyPr/>
          <a:lstStyle/>
          <a:p>
            <a:r>
              <a:rPr lang="en-IN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89156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782638"/>
          </a:xfrm>
        </p:spPr>
        <p:txBody>
          <a:bodyPr/>
          <a:lstStyle/>
          <a:p>
            <a:r>
              <a:rPr lang="en-US"/>
              <a:t>Submitted By-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45701" y="5032695"/>
            <a:ext cx="10515600" cy="1085789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Sarvesh Kumar Sharma-181500625</a:t>
            </a:r>
          </a:p>
          <a:p>
            <a:r>
              <a:rPr lang="en-US"/>
              <a:t>Satyam Kumar Jha-181500627</a:t>
            </a:r>
          </a:p>
          <a:p>
            <a:r>
              <a:rPr lang="en-US"/>
              <a:t>Sachi Tripathi-181500598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816100"/>
            <a:ext cx="5308600" cy="43434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effectLst/>
              </a:rPr>
              <a:t>This work deals with the development of web application for a travelling website Travelyaari. This application is developed for knowledge purpose allowing the user to choose the location he or she wants to travel and gather information about that place beforehand.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23000" y="1816100"/>
            <a:ext cx="5118100" cy="4343400"/>
          </a:xfrm>
        </p:spPr>
        <p:txBody>
          <a:bodyPr wrap="square" anchor="t">
            <a:normAutofit/>
          </a:bodyPr>
          <a:lstStyle/>
          <a:p>
            <a:r>
              <a:rPr lang="en-US" sz="26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It is a simple, knowledgeable website.</a:t>
            </a:r>
          </a:p>
          <a:p>
            <a:r>
              <a:rPr lang="en-US" sz="26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User can search and book the desirable</a:t>
            </a:r>
            <a:r>
              <a:rPr lang="en-US" sz="26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destination.</a:t>
            </a:r>
          </a:p>
          <a:p>
            <a:r>
              <a:rPr lang="en-US" sz="26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26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ata about the places is collected from different sources .</a:t>
            </a:r>
          </a:p>
          <a:p>
            <a:r>
              <a:rPr lang="en-US" sz="26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This application makes use of HTML, Java Script, CSS.</a:t>
            </a:r>
          </a:p>
          <a:p>
            <a:r>
              <a:rPr lang="en-US" sz="26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rameworks such as Bootstrap and jQuery are also used.</a:t>
            </a:r>
            <a:endParaRPr lang="en-US" sz="2600">
              <a:solidFill>
                <a:schemeClr val="bg1"/>
              </a:solidFill>
              <a:effectLst/>
              <a:highlight>
                <a:srgbClr val="000000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200" y="6118484"/>
            <a:ext cx="339876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TravelYaari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 main objective of the project is to create a website named “TRAVELYAARI” using front-end technologies to continuously provide enjoyable quality excursions/trips on time and on budget.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2177" y="6106583"/>
            <a:ext cx="3398838" cy="365125"/>
          </a:xfrm>
        </p:spPr>
        <p:txBody>
          <a:bodyPr/>
          <a:lstStyle/>
          <a:p>
            <a:r>
              <a:rPr lang="en-US"/>
              <a:t>TravelYaari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118225"/>
            <a:ext cx="549275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514600"/>
            <a:ext cx="10515599" cy="1828800"/>
          </a:xfrm>
        </p:spPr>
        <p:txBody>
          <a:bodyPr/>
          <a:lstStyle/>
          <a:p>
            <a:pPr marL="1143000" lvl="2" indent="-228600">
              <a:lnSpc>
                <a:spcPct val="150000"/>
              </a:lnSpc>
              <a:spcAft>
                <a:spcPts val="0"/>
              </a:spcAft>
              <a:buSzPts val="1200"/>
              <a:buFont typeface="Times New Roman" panose="02020603050405020304" pitchFamily="18" charset="0"/>
              <a:buAutoNum type="alphaLcParenR"/>
              <a:tabLst>
                <a:tab pos="686435" algn="l"/>
              </a:tabLst>
            </a:pP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The website designed is interactive and user</a:t>
            </a:r>
            <a:r>
              <a:rPr lang="en-US" sz="1800" spc="-5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friendly.</a:t>
            </a:r>
          </a:p>
          <a:p>
            <a:pPr marL="1143000" lvl="2" indent="-228600">
              <a:lnSpc>
                <a:spcPct val="150000"/>
              </a:lnSpc>
              <a:spcBef>
                <a:spcPts val="70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lphaLcParenR"/>
              <a:tabLst>
                <a:tab pos="686435" algn="l"/>
              </a:tabLst>
            </a:pP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Simple and easy to</a:t>
            </a:r>
            <a:r>
              <a:rPr lang="en-US" sz="1800" spc="-35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play</a:t>
            </a:r>
          </a:p>
          <a:p>
            <a:pPr marL="1143000" lvl="2" indent="-228600">
              <a:lnSpc>
                <a:spcPct val="150000"/>
              </a:lnSpc>
              <a:spcAft>
                <a:spcPts val="0"/>
              </a:spcAft>
              <a:buSzPts val="1200"/>
              <a:buFont typeface="Times New Roman" panose="02020603050405020304" pitchFamily="18" charset="0"/>
              <a:buAutoNum type="alphaLcParenR"/>
              <a:tabLst>
                <a:tab pos="686435" algn="l"/>
              </a:tabLst>
            </a:pP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Easy to</a:t>
            </a:r>
            <a:r>
              <a:rPr lang="en-US" sz="1800" spc="-3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modify</a:t>
            </a:r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613AD7-5470-4B71-BD20-E1F4C63C06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CA0B6-0687-4A8F-A8C9-05F57AECD4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200" y="6118484"/>
            <a:ext cx="339876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TravelYaari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ABB2-1694-485C-93F8-1D6F44B98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708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/>
                <a:highlight>
                  <a:srgbClr val="000000"/>
                </a:highlight>
              </a:rPr>
              <a:t>Front-end Design: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b="0" i="0">
                <a:effectLst/>
                <a:highlight>
                  <a:srgbClr val="000000"/>
                </a:highlight>
              </a:rPr>
              <a:t>HTML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b="0" i="0">
                <a:effectLst/>
                <a:highlight>
                  <a:srgbClr val="000000"/>
                </a:highlight>
              </a:rPr>
              <a:t>CSS</a:t>
            </a:r>
            <a:endParaRPr lang="en-US" sz="2800" b="0" i="0">
              <a:highlight>
                <a:srgbClr val="000000"/>
              </a:highlight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b="0" i="0">
                <a:effectLst/>
                <a:highlight>
                  <a:srgbClr val="000000"/>
                </a:highlight>
              </a:rPr>
              <a:t> 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/>
                <a:highlight>
                  <a:srgbClr val="000000"/>
                </a:highlight>
              </a:rPr>
              <a:t>Client-side validation: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b="0" i="0">
                <a:effectLst/>
                <a:highlight>
                  <a:srgbClr val="000000"/>
                </a:highlight>
              </a:rPr>
              <a:t>JavaScript</a:t>
            </a:r>
            <a:endParaRPr lang="en-US" sz="2800" b="0" i="0">
              <a:highlight>
                <a:srgbClr val="000000"/>
              </a:highlight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b="0" i="0" spc="-15">
                <a:effectLst/>
                <a:highlight>
                  <a:srgbClr val="000000"/>
                </a:highlight>
              </a:rPr>
              <a:t> </a:t>
            </a:r>
            <a:r>
              <a:rPr lang="en-US" sz="2800" b="0" i="0">
                <a:effectLst/>
                <a:highlight>
                  <a:srgbClr val="000000"/>
                </a:highlight>
              </a:rPr>
              <a:t>jQuery</a:t>
            </a:r>
            <a:endParaRPr lang="en-IN" sz="2800" b="0" i="0">
              <a:highlight>
                <a:srgbClr val="000000"/>
              </a:highligh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AAAC34-47DD-44BB-856C-A20F40C9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>
                <a:effectLst/>
              </a:rPr>
              <a:t>TECHNOLOGIES USED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23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A65BB-744F-461A-8689-7BBC4BB96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E2173-6BA6-414D-A99B-4D55561752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TravelYaari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11723-3F03-4113-9B6E-02CD43CAF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822222"/>
            <a:ext cx="10515599" cy="256257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 project that has been developed is a front end of a travel booking site.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 aim of this project is to provide people of each type of taste in travelling with an interactive online platform 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This web application can be great for those who want all sorts of places according to their choice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If provided with back end as well, this project can be brilliant in this field.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AD9CD2-C2A4-4A86-8B7B-545D5348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SCOPE</a:t>
            </a:r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14926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3CF90-C1B2-44DC-B5FB-333BC77EC5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BE8DEF-7C17-4FDB-B9BC-181BE90B94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TravelYaari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07DDE-ACE4-469E-80C4-2938C46D1F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660682"/>
            <a:ext cx="10515599" cy="26803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Helps the user to grab the information about various locations 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This website has a simple interface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As soon as user loads the page, index page appears in front of him.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</a:t>
            </a: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fter signup/login he/she will be taken to home page 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Through the home page, the user can choose from all the six type of places.</a:t>
            </a:r>
            <a:endParaRPr lang="en-IN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4FEAE1-6F99-4202-B7B7-5543A167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509"/>
            <a:ext cx="10515600" cy="1325563"/>
          </a:xfrm>
        </p:spPr>
        <p:txBody>
          <a:bodyPr/>
          <a:lstStyle/>
          <a:p>
            <a:r>
              <a:rPr lang="en-US"/>
              <a:t>PRODUCT FUNCTIONS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AEE30-C345-4F0C-B43D-83F2EFBBC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40EE9-8933-4FE5-B14C-443FA4B373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TravelYaari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A7B59-2B73-4E13-B73E-171CA85A7E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438399"/>
            <a:ext cx="10515599" cy="273191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As the user navigates to any of the six categories, he or she can see various locations.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All the locations are provides with two buttons.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Read more button to see more information about the place.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Book Now button to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contact for booking.</a:t>
            </a:r>
            <a:endParaRPr lang="en-US" sz="1800">
              <a:solidFill>
                <a:schemeClr val="bg1"/>
              </a:solidFill>
              <a:effectLst/>
              <a:highlight>
                <a:srgbClr val="000000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There are separate pages for setting, information related to team and a gallery</a:t>
            </a:r>
            <a:endParaRPr lang="en-US" sz="180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1B6D5F-0174-4F3D-A79C-E5A9A485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CONTINUED…..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61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6A71AF-4CF2-4B95-BFB6-5C27500258C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Office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Franklin Gothic Book</vt:lpstr>
      <vt:lpstr>Gill Sans MT</vt:lpstr>
      <vt:lpstr>Times New Roman</vt:lpstr>
      <vt:lpstr>Wingdings</vt:lpstr>
      <vt:lpstr>Office Theme</vt:lpstr>
      <vt:lpstr>TravelYaari</vt:lpstr>
      <vt:lpstr>Submitted By-</vt:lpstr>
      <vt:lpstr>INTRODUCTION</vt:lpstr>
      <vt:lpstr>Objective</vt:lpstr>
      <vt:lpstr>FEATURES</vt:lpstr>
      <vt:lpstr>TECHNOLOGIES USED</vt:lpstr>
      <vt:lpstr>SCOPE</vt:lpstr>
      <vt:lpstr>PRODUCT FUNCTIONS</vt:lpstr>
      <vt:lpstr>CONTINUED…..</vt:lpstr>
      <vt:lpstr>User Interfaces</vt:lpstr>
      <vt:lpstr>User Interfaces</vt:lpstr>
      <vt:lpstr>User Interfaces</vt:lpstr>
      <vt:lpstr>Conclusion And Future Work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TravelYaari</dc:title>
  <dc:creator>Satish Jha</dc:creator>
  <cp:lastModifiedBy>Satish Jha</cp:lastModifiedBy>
  <cp:revision>2</cp:revision>
  <dcterms:created xsi:type="dcterms:W3CDTF">2020-12-05T09:08:26Z</dcterms:created>
  <dcterms:modified xsi:type="dcterms:W3CDTF">2020-12-05T09:20:54Z</dcterms:modified>
</cp:coreProperties>
</file>